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337"/>
    <p:restoredTop sz="94694"/>
  </p:normalViewPr>
  <p:slideViewPr>
    <p:cSldViewPr snapToGrid="0">
      <p:cViewPr varScale="1">
        <p:scale>
          <a:sx n="43" d="100"/>
          <a:sy n="43" d="100"/>
        </p:scale>
        <p:origin x="240" y="1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05E0B-46A3-9F49-BEF1-DECC91D60148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FAB63-B2FF-C24C-99D9-C83BD6081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7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5339-664B-5006-476B-43EAC2715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D9D5D-9F60-37B9-6C8A-5CE0FA974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BBABD-C020-CD4B-7B53-817D92755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E58B3-B955-6765-5D84-DEEA2B6CB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2AA48-D4C8-CE5B-FB28-497DB3FD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9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CBDD-C1B4-B3F9-63E8-2E760468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F917-D845-652A-FF31-670CC5C04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725C2-6AE2-503A-3F13-CC525B99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6F125-2872-37DE-7A6A-97F11641C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F3ECE-9643-264F-D72B-3F8B9C25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AD90-740F-018F-F8C5-B598C34F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27DA1-C6AC-CE90-C060-B1673B4F9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316F-DD51-28F9-FD51-3B79EDDFD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DF96-4D18-A934-65DE-0959FEDED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40E18-C9B1-78E7-19F1-123C1FF4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FF158-D2BB-8A29-37F0-E1C34060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BB73D-DD1F-9370-C66C-FC2622A15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C1C18-A13A-A7C5-F466-B4A1B2531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7C74AB-7B62-3FF0-E995-D2DFFA8B4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C4B9A-EFBD-DB6C-AC12-0A339F705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5F906-2072-8D5F-C4C8-A3088F9B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04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8D48-EE54-4496-9DFC-E9A2A1899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BF010-FE13-94C2-311D-9C4E86699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50B898-F456-C30D-C2BF-85315E92B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A29D5D-8CD2-274B-7187-57C88940F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972FC-1FF0-29F1-6B4F-E5800C974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7FA0FF-A7C5-37A8-57E3-3CDE2384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52D32E-E964-FAA9-B118-630C558F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5F23D-8F8B-57F0-EFCC-81548BF3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9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FF83D-548B-017C-4A2D-E274955F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773B7-47BF-F517-0320-352EE34B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54CEF-87F5-C21B-1D02-64FAB84D6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FB19E-C63E-A2D8-41D7-C350ED25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2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6F847-7D9B-DB29-B984-04A8A171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D7BC76-5976-0119-FF5F-A2457787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FEB7B-170D-BCCE-E3B1-71AB7B11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1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A5E2-7ED0-AC7D-2262-F1698EC4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BF3F4-8CBF-9EA1-6540-DDB762749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B8E7F-014F-4422-82C2-AD24D899F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D1AF7-BD55-971B-C791-4BF409A88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02675-8286-2463-9BDF-8B586361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CA76E-7059-D264-F1E9-61D4BC1EC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04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C0576-7989-ACF4-67A5-D6D09050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0A451-2F74-115C-0EFC-EA3A11384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F0918-3409-C545-C209-F44B8FBEB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F049A-72DC-84EC-E121-40931043A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645C6-D9F6-C3AC-6533-04249B09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96D17-71A0-7A5F-1578-43DD4C08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17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D458-6357-CDDD-3F95-94E982D4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D7A93-189F-8566-EF80-E5CD09492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1DA2F-FE41-F1EA-90BE-33F7CAB29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C9252-1E9A-51B6-F56C-CFDE32A3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B77E9-4C3E-D205-E982-C1BA63A45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2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26406-CF81-4A95-C53B-6C05F62AA1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A235AB-592B-251A-7CED-B59BF5F62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A1D6C-7D12-37B9-726A-A05A633F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11F1-B27B-D94C-37B7-9B4AB68D8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92528-D311-D5E7-8126-72B8B5AFB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0A68F9-478D-8D2A-0468-E8CA4B94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2479-6586-A7F7-5CC1-8488C40C5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F2E79-B4D7-7516-FFEE-9C305B7D12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FA786-A8E6-F649-8730-B893845CE27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78285-CEF3-B3D8-1C1C-3251024CD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EC85C-0DDA-775B-028D-508EB690E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C2FCDB-D417-A34C-80EF-2F8924B82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BF4DF2C-F028-4921-9C23-41303F650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5A564-0431-9675-6A11-F4EDF008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98246"/>
            <a:ext cx="4412419" cy="3626217"/>
          </a:xfrm>
        </p:spPr>
        <p:txBody>
          <a:bodyPr anchor="t">
            <a:normAutofit/>
          </a:bodyPr>
          <a:lstStyle/>
          <a:p>
            <a:pPr algn="r"/>
            <a:r>
              <a:rPr lang="en-US" sz="8000">
                <a:solidFill>
                  <a:srgbClr val="FFFFFF"/>
                </a:solidFill>
              </a:rPr>
              <a:t>Recording personal outcomes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8F32B-87B3-3496-6F8E-97E28E9B7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350213"/>
            <a:ext cx="4412417" cy="1031537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rgbClr val="FFFFFF"/>
                </a:solidFill>
              </a:rPr>
              <a:t>Stories from practice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67CA6E4-90D5-EC72-065E-4A8D4405B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925" y="2825297"/>
            <a:ext cx="5664133" cy="226565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92B7B61-D701-474B-AE8F-EA238B550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12034" y="1267063"/>
            <a:ext cx="368480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16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24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54F7C-32EA-FBA7-CA13-1199943F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Background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36FCD-3CA0-1E37-CAA1-8EF71D197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769" y="1909192"/>
            <a:ext cx="4586513" cy="36477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>
                <a:solidFill>
                  <a:schemeClr val="bg1"/>
                </a:solidFill>
              </a:rPr>
              <a:t>Moving towards 20 years of personal outcomes collaboration </a:t>
            </a:r>
          </a:p>
          <a:p>
            <a:r>
              <a:rPr lang="en-US" sz="1700" dirty="0">
                <a:solidFill>
                  <a:schemeClr val="bg1"/>
                </a:solidFill>
              </a:rPr>
              <a:t>Lots of investment in good conversations – appropriately so </a:t>
            </a:r>
          </a:p>
          <a:p>
            <a:r>
              <a:rPr lang="en-US" sz="1700" dirty="0">
                <a:solidFill>
                  <a:schemeClr val="bg1"/>
                </a:solidFill>
              </a:rPr>
              <a:t>Recording needs attention in its own right</a:t>
            </a:r>
          </a:p>
          <a:p>
            <a:r>
              <a:rPr lang="en-US" sz="1700" dirty="0">
                <a:solidFill>
                  <a:schemeClr val="bg1"/>
                </a:solidFill>
              </a:rPr>
              <a:t>Recording as the bridge between conversations and decision-making </a:t>
            </a:r>
          </a:p>
          <a:p>
            <a:r>
              <a:rPr lang="en-US" sz="1700" dirty="0">
                <a:solidFill>
                  <a:schemeClr val="bg1"/>
                </a:solidFill>
              </a:rPr>
              <a:t>Not just bureaucracy – done well, strengthens relationships, decisions, morale</a:t>
            </a:r>
          </a:p>
          <a:p>
            <a:r>
              <a:rPr lang="en-US" sz="1700" dirty="0">
                <a:solidFill>
                  <a:schemeClr val="bg1"/>
                </a:solidFill>
              </a:rPr>
              <a:t>Outcomes as a measure of service or a driver for life? Compromise necessary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diagram of a friend&#10;&#10;AI-generated content may be incorrect.">
            <a:extLst>
              <a:ext uri="{FF2B5EF4-FFF2-40B4-BE49-F238E27FC236}">
                <a16:creationId xmlns:a16="http://schemas.microsoft.com/office/drawing/2014/main" id="{FA6E2F98-00CE-B153-1BC2-5DFA1E9E43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444" t="-3615" r="1444" b="9787"/>
          <a:stretch>
            <a:fillRect/>
          </a:stretch>
        </p:blipFill>
        <p:spPr>
          <a:xfrm>
            <a:off x="6004867" y="390858"/>
            <a:ext cx="5666547" cy="531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17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87D11-FCB2-9478-0A97-10006527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Today our focus is stories about practice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screenshot of a phone&#10;&#10;AI-generated content may be incorrect.">
            <a:extLst>
              <a:ext uri="{FF2B5EF4-FFF2-40B4-BE49-F238E27FC236}">
                <a16:creationId xmlns:a16="http://schemas.microsoft.com/office/drawing/2014/main" id="{D187E54B-8CD5-9AFA-FE02-D9B353A00E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1020" y="299509"/>
            <a:ext cx="4177870" cy="62589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9FF7E-A3C6-B00B-864B-5929CC562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2583" y="2645922"/>
            <a:ext cx="4434721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Previous covid story project</a:t>
            </a:r>
          </a:p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This year a continuation </a:t>
            </a:r>
          </a:p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Stories show the possible – new insights </a:t>
            </a:r>
          </a:p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June webinar – service improvement – outcomes </a:t>
            </a:r>
          </a:p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Second webinar from the stories – surprise to get 3 stories on this theme</a:t>
            </a:r>
          </a:p>
          <a:p>
            <a:r>
              <a:rPr lang="en-US" sz="1900" dirty="0">
                <a:solidFill>
                  <a:schemeClr val="tx1">
                    <a:alpha val="80000"/>
                  </a:schemeClr>
                </a:solidFill>
              </a:rPr>
              <a:t>Possible webinar 3 – communities, commissioning &amp; outcomes</a:t>
            </a:r>
          </a:p>
          <a:p>
            <a:endParaRPr lang="en-US" sz="19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19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1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99C632-E0A2-B79C-0523-68061077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When we get recording right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51DB52-3454-E72E-A4E0-9D78BC89F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Remembering Hope Theory (Snyder) is about goal setting – and defining pathways to achieving goals </a:t>
            </a:r>
          </a:p>
          <a:p>
            <a:r>
              <a:rPr lang="en-US" sz="2000" dirty="0"/>
              <a:t>Talking Hope project showed the importance of relationships in this – of </a:t>
            </a:r>
            <a:r>
              <a:rPr lang="en-US" sz="2000" b="1" dirty="0"/>
              <a:t>trust</a:t>
            </a:r>
            <a:r>
              <a:rPr lang="en-US" sz="2000" dirty="0"/>
              <a:t> and </a:t>
            </a:r>
            <a:r>
              <a:rPr lang="en-US" sz="2000" b="1" dirty="0"/>
              <a:t>understanding </a:t>
            </a:r>
          </a:p>
          <a:p>
            <a:r>
              <a:rPr lang="en-US" sz="2000" dirty="0"/>
              <a:t>So when we are recording outcomes – hope (outcomes) becomes tangible – supports agency </a:t>
            </a:r>
          </a:p>
          <a:p>
            <a:r>
              <a:rPr lang="en-US" sz="2000" dirty="0"/>
              <a:t>Amplify strengths in the process </a:t>
            </a:r>
          </a:p>
          <a:p>
            <a:r>
              <a:rPr lang="en-US" sz="2000" dirty="0"/>
              <a:t>Relational aspects stand out in the stories </a:t>
            </a:r>
          </a:p>
        </p:txBody>
      </p:sp>
      <p:pic>
        <p:nvPicPr>
          <p:cNvPr id="5" name="Content Placeholder 5" descr="A diagram of a path&#10;&#10;AI-generated content may be incorrect.">
            <a:extLst>
              <a:ext uri="{FF2B5EF4-FFF2-40B4-BE49-F238E27FC236}">
                <a16:creationId xmlns:a16="http://schemas.microsoft.com/office/drawing/2014/main" id="{825B0706-3AD6-3F80-59B1-9F1E950F57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9930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183</Words>
  <Application>Microsoft Macintosh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Recording personal outcomes </vt:lpstr>
      <vt:lpstr>Background </vt:lpstr>
      <vt:lpstr>Today our focus is stories about practice </vt:lpstr>
      <vt:lpstr>When we get recording right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Miller</dc:creator>
  <cp:lastModifiedBy>Emma Miller</cp:lastModifiedBy>
  <cp:revision>6</cp:revision>
  <dcterms:created xsi:type="dcterms:W3CDTF">2025-11-19T15:24:12Z</dcterms:created>
  <dcterms:modified xsi:type="dcterms:W3CDTF">2025-12-04T14:37:49Z</dcterms:modified>
</cp:coreProperties>
</file>